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p:cViewPr varScale="1">
        <p:scale>
          <a:sx n="105" d="100"/>
          <a:sy n="105" d="100"/>
        </p:scale>
        <p:origin x="106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328096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VENKATES ROHAN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ID:au622021104118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id="{42566B3E-F3FD-3E77-EF45-5D392E77B4A3}"/>
              </a:ext>
            </a:extLst>
          </p:cNvPr>
          <p:cNvPicPr>
            <a:picLocks noChangeAspect="1"/>
          </p:cNvPicPr>
          <p:nvPr/>
        </p:nvPicPr>
        <p:blipFill>
          <a:blip r:embed="rId2"/>
          <a:src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a16="http://schemas.microsoft.com/office/drawing/2014/main" id="{87A088BE-1531-C002-64C1-A9D9EE67E82A}"/>
              </a:ext>
            </a:extLst>
          </p:cNvPr>
          <p:cNvPicPr>
            <a:picLocks noChangeAspect="1"/>
          </p:cNvPicPr>
          <p:nvPr/>
        </p:nvPicPr>
        <p:blipFill>
          <a:blip r:embed="rId2"/>
          <a:src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a16="http://schemas.microsoft.com/office/drawing/2014/main" id="{33FB0733-0123-2C6E-B71B-FB1554BEE381}"/>
              </a:ext>
            </a:extLst>
          </p:cNvPr>
          <p:cNvPicPr>
            <a:picLocks noChangeAspect="1"/>
          </p:cNvPicPr>
          <p:nvPr/>
        </p:nvPicPr>
        <p:blipFill>
          <a:blip r:embed="rId2"/>
          <a:src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6" name="Picture 5">
            <a:extLst>
              <a:ext uri="{FF2B5EF4-FFF2-40B4-BE49-F238E27FC236}">
                <a16:creationId xmlns:a16="http://schemas.microsoft.com/office/drawing/2014/main" id="{F52316C7-5469-E1A7-1C2E-45EEAFBBB2FB}"/>
              </a:ext>
            </a:extLst>
          </p:cNvPr>
          <p:cNvPicPr>
            <a:picLocks noChangeAspect="1"/>
          </p:cNvPicPr>
          <p:nvPr/>
        </p:nvPicPr>
        <p:blipFill>
          <a:blip r:embed="rId2"/>
          <a:stretch>
            <a:fillRect/>
          </a:stretch>
        </p:blipFill>
        <p:spPr>
          <a:xfrm>
            <a:off x="804849" y="1012758"/>
            <a:ext cx="7534301" cy="393308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a16="http://schemas.microsoft.com/office/drawing/2014/main"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5" name="Picture 4">
            <a:extLst>
              <a:ext uri="{FF2B5EF4-FFF2-40B4-BE49-F238E27FC236}">
                <a16:creationId xmlns:a16="http://schemas.microsoft.com/office/drawing/2014/main" id="{469C2D1A-DA68-DCCE-0162-B4890CB8CB77}"/>
              </a:ext>
            </a:extLst>
          </p:cNvPr>
          <p:cNvPicPr>
            <a:picLocks noChangeAspect="1"/>
          </p:cNvPicPr>
          <p:nvPr/>
        </p:nvPicPr>
        <p:blipFill>
          <a:blip r:embed="rId2"/>
          <a:stretch>
            <a:fillRect/>
          </a:stretch>
        </p:blipFill>
        <p:spPr>
          <a:xfrm>
            <a:off x="464098" y="1023399"/>
            <a:ext cx="8188779" cy="4042087"/>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id="{309FD741-5402-7360-7740-39EFF7CFC7AD}"/>
              </a:ext>
            </a:extLst>
          </p:cNvPr>
          <p:cNvPicPr>
            <a:picLocks noChangeAspect="1"/>
          </p:cNvPicPr>
          <p:nvPr/>
        </p:nvPicPr>
        <p:blipFill>
          <a:blip r:embed="rId2"/>
          <a:src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106</TotalTime>
  <Words>1082</Words>
  <Application>Microsoft Office PowerPoint</Application>
  <PresentationFormat>On-screen Show (16:9)</PresentationFormat>
  <Paragraphs>71</Paragraphs>
  <Slides>15</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venkates rohan</cp:lastModifiedBy>
  <cp:revision>9</cp:revision>
  <dcterms:modified xsi:type="dcterms:W3CDTF">2024-04-09T08:45:27Z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